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7" r:id="rId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 snapToGrid="0">
      <p:cViewPr varScale="1">
        <p:scale>
          <a:sx n="55" d="100"/>
          <a:sy n="55" d="100"/>
        </p:scale>
        <p:origin x="7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060F-FDD5-4024-9146-F95CB9AC5070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5B5B-828A-419C-91A5-6481EFCC0B1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25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060F-FDD5-4024-9146-F95CB9AC5070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5B5B-828A-419C-91A5-6481EFCC0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8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060F-FDD5-4024-9146-F95CB9AC5070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5B5B-828A-419C-91A5-6481EFCC0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0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060F-FDD5-4024-9146-F95CB9AC5070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5B5B-828A-419C-91A5-6481EFCC0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2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060F-FDD5-4024-9146-F95CB9AC5070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5B5B-828A-419C-91A5-6481EFCC0B1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26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060F-FDD5-4024-9146-F95CB9AC5070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5B5B-828A-419C-91A5-6481EFCC0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060F-FDD5-4024-9146-F95CB9AC5070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5B5B-828A-419C-91A5-6481EFCC0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4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060F-FDD5-4024-9146-F95CB9AC5070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5B5B-828A-419C-91A5-6481EFCC0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8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060F-FDD5-4024-9146-F95CB9AC5070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5B5B-828A-419C-91A5-6481EFCC0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4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A3A060F-FDD5-4024-9146-F95CB9AC5070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625B5B-828A-419C-91A5-6481EFCC0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4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060F-FDD5-4024-9146-F95CB9AC5070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5B5B-828A-419C-91A5-6481EFCC0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7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A3A060F-FDD5-4024-9146-F95CB9AC5070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4625B5B-828A-419C-91A5-6481EFCC0B1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85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hebeautyscoop.co.uk/2010/09/scoop-on-kettlebells-fantastic-way-to.html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ngimg.com/download/16347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www.pngall.com/dumbbells-png" TargetMode="External"/><Relationship Id="rId9" Type="http://schemas.openxmlformats.org/officeDocument/2006/relationships/hyperlink" Target="http://www.getufitsalida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D712D8-4882-4819-B771-8A867B4DE06C}"/>
              </a:ext>
            </a:extLst>
          </p:cNvPr>
          <p:cNvSpPr txBox="1"/>
          <p:nvPr/>
        </p:nvSpPr>
        <p:spPr>
          <a:xfrm>
            <a:off x="4484318" y="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7BF845-3D42-491E-8A87-4243CE2BA9D3}"/>
              </a:ext>
            </a:extLst>
          </p:cNvPr>
          <p:cNvSpPr txBox="1"/>
          <p:nvPr/>
        </p:nvSpPr>
        <p:spPr>
          <a:xfrm>
            <a:off x="142392" y="278513"/>
            <a:ext cx="437869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                          Monday</a:t>
            </a:r>
          </a:p>
          <a:p>
            <a:r>
              <a:rPr lang="en-US" dirty="0"/>
              <a:t>6am – Bootcamp (Krystal)</a:t>
            </a:r>
          </a:p>
          <a:p>
            <a:r>
              <a:rPr lang="en-US" dirty="0"/>
              <a:t>8am – Yang Style Tai Chi 24 Forms (Melodee)</a:t>
            </a:r>
          </a:p>
          <a:p>
            <a:r>
              <a:rPr lang="en-US" dirty="0"/>
              <a:t>9am – Shakin “A” Dance (Kim)</a:t>
            </a:r>
            <a:br>
              <a:rPr lang="en-US" dirty="0"/>
            </a:br>
            <a:r>
              <a:rPr lang="en-US" dirty="0"/>
              <a:t>10am – Tone Time Strength Training (Kim)</a:t>
            </a:r>
          </a:p>
          <a:p>
            <a:r>
              <a:rPr lang="en-US" dirty="0"/>
              <a:t>11am – Bone Builder 101  (Kim) </a:t>
            </a:r>
          </a:p>
          <a:p>
            <a:r>
              <a:rPr lang="en-US" dirty="0"/>
              <a:t>Noon –  Step Interval (Kim)</a:t>
            </a:r>
          </a:p>
          <a:p>
            <a:r>
              <a:rPr lang="en-US" dirty="0"/>
              <a:t>4:30pm – Tone Time Strength Training (Kim)	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768E8D-9635-489A-A7A7-68A934E422B1}"/>
              </a:ext>
            </a:extLst>
          </p:cNvPr>
          <p:cNvSpPr txBox="1"/>
          <p:nvPr/>
        </p:nvSpPr>
        <p:spPr>
          <a:xfrm>
            <a:off x="142392" y="4073439"/>
            <a:ext cx="49363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</a:t>
            </a:r>
          </a:p>
          <a:p>
            <a:r>
              <a:rPr lang="en-US" dirty="0"/>
              <a:t>                        </a:t>
            </a:r>
            <a:r>
              <a:rPr lang="en-US" b="1" dirty="0"/>
              <a:t>Tuesday</a:t>
            </a:r>
            <a:br>
              <a:rPr lang="en-US" b="1" dirty="0"/>
            </a:br>
            <a:r>
              <a:rPr lang="en-US" dirty="0"/>
              <a:t>9am – Stability/Strength/Stretch (Kim) </a:t>
            </a:r>
          </a:p>
          <a:p>
            <a:r>
              <a:rPr lang="en-US" dirty="0"/>
              <a:t>10:00am – PWR! Moves (Leslie)</a:t>
            </a:r>
            <a:br>
              <a:rPr lang="en-US" dirty="0"/>
            </a:br>
            <a:r>
              <a:rPr lang="en-US" dirty="0"/>
              <a:t>11:00am –  Core Dynamics (</a:t>
            </a:r>
            <a:r>
              <a:rPr lang="en-US" dirty="0" err="1"/>
              <a:t>LaShay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Noon – </a:t>
            </a:r>
            <a:r>
              <a:rPr lang="en-US" dirty="0" err="1"/>
              <a:t>Kickbutt</a:t>
            </a:r>
            <a:r>
              <a:rPr lang="en-US" dirty="0"/>
              <a:t> Kettlebells (</a:t>
            </a:r>
            <a:r>
              <a:rPr lang="en-US" dirty="0" err="1"/>
              <a:t>LaShay</a:t>
            </a:r>
            <a:r>
              <a:rPr lang="en-US" dirty="0"/>
              <a:t>)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3998FF-F6C3-4967-8DCE-B438ED3986B9}"/>
              </a:ext>
            </a:extLst>
          </p:cNvPr>
          <p:cNvSpPr txBox="1"/>
          <p:nvPr/>
        </p:nvSpPr>
        <p:spPr>
          <a:xfrm>
            <a:off x="3492918" y="2123658"/>
            <a:ext cx="428078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      </a:t>
            </a:r>
          </a:p>
          <a:p>
            <a:r>
              <a:rPr lang="en-US" dirty="0"/>
              <a:t>                         </a:t>
            </a:r>
            <a:r>
              <a:rPr lang="en-US" b="1" dirty="0"/>
              <a:t>Wednesday</a:t>
            </a:r>
            <a:br>
              <a:rPr lang="en-US" b="1" dirty="0"/>
            </a:br>
            <a:r>
              <a:rPr lang="en-US" dirty="0"/>
              <a:t>6am – Bootcamp (Krystal)</a:t>
            </a:r>
            <a:endParaRPr lang="en-US" b="1" dirty="0"/>
          </a:p>
          <a:p>
            <a:r>
              <a:rPr lang="en-US" dirty="0"/>
              <a:t>9am – Dance Fusion Strength Training (Kim)</a:t>
            </a:r>
            <a:br>
              <a:rPr lang="en-US" dirty="0"/>
            </a:br>
            <a:r>
              <a:rPr lang="en-US" dirty="0"/>
              <a:t>10am – Tone Time Strength Training (Kim)</a:t>
            </a:r>
          </a:p>
          <a:p>
            <a:r>
              <a:rPr lang="en-US" dirty="0"/>
              <a:t>11am – Bone Builder 101  (Kim)</a:t>
            </a:r>
          </a:p>
          <a:p>
            <a:r>
              <a:rPr lang="en-US" dirty="0"/>
              <a:t>Noon – HIIT (Becki)</a:t>
            </a:r>
          </a:p>
          <a:p>
            <a:r>
              <a:rPr lang="en-US" dirty="0"/>
              <a:t>4:30pm – Tone Time Strength Training (Eric)</a:t>
            </a:r>
            <a:br>
              <a:rPr lang="en-US" dirty="0"/>
            </a:b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BD3D82-8472-4D9E-A9D5-9BF94326A200}"/>
              </a:ext>
            </a:extLst>
          </p:cNvPr>
          <p:cNvSpPr txBox="1"/>
          <p:nvPr/>
        </p:nvSpPr>
        <p:spPr>
          <a:xfrm>
            <a:off x="7901790" y="369332"/>
            <a:ext cx="42197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                 Thursday</a:t>
            </a:r>
            <a:br>
              <a:rPr lang="en-US" b="1" dirty="0"/>
            </a:br>
            <a:r>
              <a:rPr lang="en-US" dirty="0"/>
              <a:t>9am – Tone Time Strength Training  (Iris)</a:t>
            </a:r>
            <a:br>
              <a:rPr lang="en-US" b="1" dirty="0"/>
            </a:br>
            <a:r>
              <a:rPr lang="en-US" dirty="0"/>
              <a:t>10:00am – PWR! Moves (Leslie)</a:t>
            </a:r>
            <a:br>
              <a:rPr lang="en-US" dirty="0"/>
            </a:br>
            <a:r>
              <a:rPr lang="en-US" dirty="0"/>
              <a:t>11:00am – Core Dynamics (Helen/</a:t>
            </a:r>
            <a:r>
              <a:rPr lang="en-US" dirty="0" err="1"/>
              <a:t>LaShay</a:t>
            </a:r>
            <a:r>
              <a:rPr lang="en-US" dirty="0"/>
              <a:t>) </a:t>
            </a:r>
          </a:p>
          <a:p>
            <a:r>
              <a:rPr lang="en-US" dirty="0"/>
              <a:t>Noon – </a:t>
            </a:r>
            <a:r>
              <a:rPr lang="en-US" dirty="0" err="1"/>
              <a:t>Kickbutt</a:t>
            </a:r>
            <a:r>
              <a:rPr lang="en-US" dirty="0"/>
              <a:t> Kettlebells (Helen/</a:t>
            </a:r>
            <a:r>
              <a:rPr lang="en-US" dirty="0" err="1"/>
              <a:t>LaShay</a:t>
            </a:r>
            <a:r>
              <a:rPr lang="en-US" dirty="0"/>
              <a:t>)</a:t>
            </a:r>
            <a:br>
              <a:rPr lang="en-US" dirty="0"/>
            </a:b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17C45A-9452-4E6E-8EC5-30215CCE6BB0}"/>
              </a:ext>
            </a:extLst>
          </p:cNvPr>
          <p:cNvSpPr txBox="1"/>
          <p:nvPr/>
        </p:nvSpPr>
        <p:spPr>
          <a:xfrm>
            <a:off x="8328464" y="1632357"/>
            <a:ext cx="38584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                                 </a:t>
            </a:r>
          </a:p>
          <a:p>
            <a:br>
              <a:rPr lang="en-US" b="1" dirty="0"/>
            </a:br>
            <a:r>
              <a:rPr lang="en-US" b="1" dirty="0"/>
              <a:t>                            Friday</a:t>
            </a:r>
          </a:p>
          <a:p>
            <a:r>
              <a:rPr lang="en-US" dirty="0"/>
              <a:t>9am -  Tai Chi &amp; Qi Gong for Health   </a:t>
            </a:r>
            <a:br>
              <a:rPr lang="en-US" dirty="0"/>
            </a:br>
            <a:r>
              <a:rPr lang="en-US" dirty="0"/>
              <a:t>             and Better Balance  (Melodee)</a:t>
            </a:r>
            <a:br>
              <a:rPr lang="en-US" dirty="0"/>
            </a:br>
            <a:r>
              <a:rPr lang="en-US" dirty="0"/>
              <a:t>10am – Tone Time Strength          </a:t>
            </a:r>
            <a:br>
              <a:rPr lang="en-US" dirty="0"/>
            </a:br>
            <a:r>
              <a:rPr lang="en-US" dirty="0"/>
              <a:t>               (Helen/Kim)</a:t>
            </a:r>
          </a:p>
          <a:p>
            <a:r>
              <a:rPr lang="en-US" dirty="0"/>
              <a:t>11am -  Bone Builder 101 (Kim)</a:t>
            </a:r>
          </a:p>
          <a:p>
            <a:r>
              <a:rPr lang="en-US" dirty="0"/>
              <a:t>Noon – TRX Interval (Kim)</a:t>
            </a:r>
          </a:p>
          <a:p>
            <a:endParaRPr lang="en-US" dirty="0"/>
          </a:p>
          <a:p>
            <a:r>
              <a:rPr lang="en-US" dirty="0"/>
              <a:t>                   </a:t>
            </a:r>
            <a:r>
              <a:rPr lang="en-US" b="1" dirty="0"/>
              <a:t>Saturday</a:t>
            </a:r>
          </a:p>
          <a:p>
            <a:r>
              <a:rPr lang="en-US" dirty="0"/>
              <a:t>9:30am – Step Aerobics (Liz)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A16658-2D02-4097-8F51-1DA5442AE8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1" t="26621" r="25173" b="33876"/>
          <a:stretch/>
        </p:blipFill>
        <p:spPr>
          <a:xfrm>
            <a:off x="5489841" y="607017"/>
            <a:ext cx="1465546" cy="9081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8B3A67F-B56E-41A7-BC24-FC76CAF62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00365" y="2895905"/>
            <a:ext cx="1346150" cy="13461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C4953C7-EE2E-490E-B759-89C8B44EA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67138">
            <a:off x="4199570" y="4688557"/>
            <a:ext cx="3870423" cy="113472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F35CE79-D615-4453-ACB3-CE7162B8A3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257669" y="5048677"/>
            <a:ext cx="1299559" cy="117446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49AE219-B799-469B-89BC-FEB93AE3C902}"/>
              </a:ext>
            </a:extLst>
          </p:cNvPr>
          <p:cNvSpPr txBox="1"/>
          <p:nvPr/>
        </p:nvSpPr>
        <p:spPr>
          <a:xfrm>
            <a:off x="4470298" y="63299"/>
            <a:ext cx="3596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</a:t>
            </a:r>
            <a:r>
              <a:rPr lang="en-US" b="1" dirty="0"/>
              <a:t>FITNESS SCHEDULE</a:t>
            </a:r>
            <a:br>
              <a:rPr lang="en-US" b="1" dirty="0"/>
            </a:br>
            <a:r>
              <a:rPr lang="en-US" b="1" dirty="0"/>
              <a:t>       October 2025 to April 2026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58C7D4-FB62-4B5F-86CF-A83CF4C17F6C}"/>
              </a:ext>
            </a:extLst>
          </p:cNvPr>
          <p:cNvSpPr txBox="1"/>
          <p:nvPr/>
        </p:nvSpPr>
        <p:spPr>
          <a:xfrm>
            <a:off x="142392" y="6418936"/>
            <a:ext cx="1153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ALL CLASSES ARE 45 MINUTES    -   Go to </a:t>
            </a:r>
            <a:r>
              <a:rPr lang="en-US" dirty="0">
                <a:solidFill>
                  <a:schemeClr val="bg1"/>
                </a:solidFill>
                <a:hlinkClick r:id="rId9"/>
              </a:rPr>
              <a:t>www.getufitsalida.com</a:t>
            </a:r>
            <a:r>
              <a:rPr lang="en-US" dirty="0">
                <a:solidFill>
                  <a:schemeClr val="bg1"/>
                </a:solidFill>
              </a:rPr>
              <a:t>   for class descriptions.    Call or text Kim at 719 429 5983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6E2961-7F98-3307-F0D5-2FC440BCF72D}"/>
              </a:ext>
            </a:extLst>
          </p:cNvPr>
          <p:cNvSpPr txBox="1"/>
          <p:nvPr/>
        </p:nvSpPr>
        <p:spPr>
          <a:xfrm>
            <a:off x="4641805" y="1489473"/>
            <a:ext cx="3161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  CLASS MINIMUM IS 2 PEOPLE</a:t>
            </a:r>
          </a:p>
        </p:txBody>
      </p:sp>
    </p:spTree>
    <p:extLst>
      <p:ext uri="{BB962C8B-B14F-4D97-AF65-F5344CB8AC3E}">
        <p14:creationId xmlns:p14="http://schemas.microsoft.com/office/powerpoint/2010/main" val="19761028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206596</TotalTime>
  <Words>299</Words>
  <Application>Microsoft Office PowerPoint</Application>
  <PresentationFormat>Widescreen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Yu Gothic UI Semibold</vt:lpstr>
      <vt:lpstr>Calibri</vt:lpstr>
      <vt:lpstr>Calibri Light</vt:lpstr>
      <vt:lpstr>Retrospect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Kim Shaffer</dc:creator>
  <cp:lastModifiedBy>Mike Kim Shaffer</cp:lastModifiedBy>
  <cp:revision>94</cp:revision>
  <cp:lastPrinted>2025-09-12T13:16:45Z</cp:lastPrinted>
  <dcterms:created xsi:type="dcterms:W3CDTF">2019-08-15T17:31:28Z</dcterms:created>
  <dcterms:modified xsi:type="dcterms:W3CDTF">2025-12-19T01:01:01Z</dcterms:modified>
</cp:coreProperties>
</file>